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7" r:id="rId4"/>
    <p:sldId id="292" r:id="rId5"/>
    <p:sldId id="295" r:id="rId6"/>
    <p:sldId id="296" r:id="rId7"/>
    <p:sldId id="293" r:id="rId8"/>
    <p:sldId id="294" r:id="rId9"/>
    <p:sldId id="299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8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8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0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3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1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1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6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7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2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3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0BB0-364A-4F9E-8EBA-1F6E502FF0F4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8B2B-47D2-454C-8748-67A90DDE3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046635"/>
            <a:ext cx="64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Media Coverage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Lahore School of Economics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r>
              <a:rPr lang="en-US" sz="3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Annual Conference on the Management of the Pakistan Economy held on 27</a:t>
            </a:r>
            <a:r>
              <a:rPr lang="en-US" sz="3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March 2019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5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971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Thanks…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2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Business Recorder – Page 47 (March 28,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020B9-F30C-48AE-8C2E-5A9C5166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162800" cy="54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Pakistan Today – Page 12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9C1FB-C15C-439E-A204-15BDC9AE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9480"/>
            <a:ext cx="4267200" cy="57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Daily Times – Page A3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E41FC-3A69-469F-A5B6-A8589A706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792162"/>
            <a:ext cx="8458200" cy="58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Pakistan Observer – Page 6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41221-5365-45C2-9E0B-3BEAD96FB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600200"/>
            <a:ext cx="8039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Daily </a:t>
            </a:r>
            <a:r>
              <a:rPr lang="en-US" sz="2000" dirty="0" err="1"/>
              <a:t>Dunya</a:t>
            </a:r>
            <a:r>
              <a:rPr lang="en-US" sz="2000" dirty="0"/>
              <a:t> – Page 9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79337-FA27-44E2-8690-94ECCC0BE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219200"/>
            <a:ext cx="8553005" cy="38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Daily Din – Page 3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72CDB-8CFF-48EE-B4B3-89289D5C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8" y="1143000"/>
            <a:ext cx="7527763" cy="40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Daily Jinnah – Page 2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D0979-1DC6-4078-858C-499DAC7F1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524000"/>
            <a:ext cx="6883400" cy="42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5031-2314-4259-ABF7-26FB9E2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6200"/>
            <a:ext cx="8839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The Frontier Post – Page 12 (March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41AF7-BAEB-4DD6-9258-0C01ED10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827722"/>
            <a:ext cx="7251700" cy="58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104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Business Recorder – Page 47 (March 28, 2019</vt:lpstr>
      <vt:lpstr>Pakistan Today – Page 12 (March 28, 2019</vt:lpstr>
      <vt:lpstr>Daily Times – Page A3 (March 28, 2019</vt:lpstr>
      <vt:lpstr>Pakistan Observer – Page 6 (March 28, 2019</vt:lpstr>
      <vt:lpstr>Daily Dunya – Page 9 (March 28, 2019</vt:lpstr>
      <vt:lpstr>Daily Din – Page 3 (March 28, 2019</vt:lpstr>
      <vt:lpstr>Daily Jinnah – Page 2 (March 28, 2019</vt:lpstr>
      <vt:lpstr>The Frontier Post – Page 12 (March 28,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82</cp:revision>
  <dcterms:created xsi:type="dcterms:W3CDTF">2019-03-19T10:18:07Z</dcterms:created>
  <dcterms:modified xsi:type="dcterms:W3CDTF">2019-03-28T10:54:07Z</dcterms:modified>
</cp:coreProperties>
</file>